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69" r:id="rId2"/>
  </p:sldMasterIdLst>
  <p:sldIdLst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../../Videos/Docentes%20de%20Chiapas%20convocan%20a%20polic&#237;as%20federales%20a%20despertary%20&#233;stos%20responden%20con%20represi&#243;n.wm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06B7E-A687-4010-A713-A75ACAA1EBB4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0"/>
      <dgm:spPr/>
    </dgm:pt>
    <dgm:pt modelId="{5E1A62A9-B09A-4E74-A662-04200E0391AA}" type="pres">
      <dgm:prSet presAssocID="{6E606B7E-A687-4010-A713-A75ACAA1EBB4}" presName="Name0" presStyleCnt="0">
        <dgm:presLayoutVars>
          <dgm:dir/>
          <dgm:resizeHandles val="exact"/>
        </dgm:presLayoutVars>
      </dgm:prSet>
      <dgm:spPr/>
    </dgm:pt>
  </dgm:ptLst>
  <dgm:cxnLst>
    <dgm:cxn modelId="{586116AE-4315-483F-B7D0-880A8C86CD15}" type="presOf" srcId="{6E606B7E-A687-4010-A713-A75ACAA1EBB4}" destId="{5E1A62A9-B09A-4E74-A662-04200E0391AA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F587D-1E88-4DA2-80D6-3FF067DE2C22}" type="doc">
      <dgm:prSet loTypeId="urn:microsoft.com/office/officeart/2005/8/layout/radial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2EE1FFC0-39B4-44C1-9742-4126822BAB19}">
      <dgm:prSet phldrT="[Texto]"/>
      <dgm:spPr/>
      <dgm:t>
        <a:bodyPr/>
        <a:lstStyle/>
        <a:p>
          <a:r>
            <a:rPr lang="es-MX" dirty="0" smtClean="0"/>
            <a:t>Pedagogía Indagación</a:t>
          </a:r>
          <a:endParaRPr lang="es-MX" dirty="0"/>
        </a:p>
      </dgm:t>
    </dgm:pt>
    <dgm:pt modelId="{57DBD9D9-6B41-47FC-B701-CB1C002833FA}" type="parTrans" cxnId="{6848109D-265C-439F-9504-52658BC688B2}">
      <dgm:prSet/>
      <dgm:spPr/>
      <dgm:t>
        <a:bodyPr/>
        <a:lstStyle/>
        <a:p>
          <a:endParaRPr lang="es-MX"/>
        </a:p>
      </dgm:t>
    </dgm:pt>
    <dgm:pt modelId="{28CAF8F9-C06A-4A25-94E4-D4DE38B3A54A}" type="sibTrans" cxnId="{6848109D-265C-439F-9504-52658BC688B2}">
      <dgm:prSet/>
      <dgm:spPr/>
      <dgm:t>
        <a:bodyPr/>
        <a:lstStyle/>
        <a:p>
          <a:endParaRPr lang="es-MX"/>
        </a:p>
      </dgm:t>
    </dgm:pt>
    <dgm:pt modelId="{1350C0E8-8551-40F0-B8B9-B08EDDDA23DC}">
      <dgm:prSet phldrT="[Texto]" phldr="1"/>
      <dgm:spPr/>
      <dgm:t>
        <a:bodyPr/>
        <a:lstStyle/>
        <a:p>
          <a:endParaRPr lang="es-MX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5F6A38FC-7BC7-4E04-8B13-A3FA6097EA3A}" type="parTrans" cxnId="{C2C471F3-35E1-4D0C-8289-9CE87E9E0923}">
      <dgm:prSet/>
      <dgm:spPr/>
      <dgm:t>
        <a:bodyPr/>
        <a:lstStyle/>
        <a:p>
          <a:endParaRPr lang="es-MX"/>
        </a:p>
      </dgm:t>
    </dgm:pt>
    <dgm:pt modelId="{20A4F2D3-56A8-4976-A020-356233F7C38A}" type="sibTrans" cxnId="{C2C471F3-35E1-4D0C-8289-9CE87E9E0923}">
      <dgm:prSet/>
      <dgm:spPr/>
      <dgm:t>
        <a:bodyPr/>
        <a:lstStyle/>
        <a:p>
          <a:endParaRPr lang="es-MX"/>
        </a:p>
      </dgm:t>
    </dgm:pt>
    <dgm:pt modelId="{A5BE5F7F-87B8-4FD9-875C-96FEDE83AC97}">
      <dgm:prSet phldrT="[Texto]" phldr="1"/>
      <dgm:spPr/>
      <dgm:t>
        <a:bodyPr/>
        <a:lstStyle/>
        <a:p>
          <a:endParaRPr lang="es-MX" dirty="0"/>
        </a:p>
      </dgm:t>
    </dgm:pt>
    <dgm:pt modelId="{C787EC10-532C-4D18-A926-317992E0E8C8}" type="parTrans" cxnId="{FF164EE3-94A2-474D-8C98-88F3D35C8347}">
      <dgm:prSet/>
      <dgm:spPr/>
      <dgm:t>
        <a:bodyPr/>
        <a:lstStyle/>
        <a:p>
          <a:endParaRPr lang="es-MX"/>
        </a:p>
      </dgm:t>
    </dgm:pt>
    <dgm:pt modelId="{87FD3FB8-323C-44D3-9102-C169964A1737}" type="sibTrans" cxnId="{FF164EE3-94A2-474D-8C98-88F3D35C8347}">
      <dgm:prSet/>
      <dgm:spPr/>
      <dgm:t>
        <a:bodyPr/>
        <a:lstStyle/>
        <a:p>
          <a:endParaRPr lang="es-MX"/>
        </a:p>
      </dgm:t>
    </dgm:pt>
    <dgm:pt modelId="{77A3FAD5-DF84-4E4A-B545-771F2C0400D0}">
      <dgm:prSet phldrT="[Texto]" phldr="1"/>
      <dgm:spPr/>
      <dgm:t>
        <a:bodyPr/>
        <a:lstStyle/>
        <a:p>
          <a:endParaRPr lang="es-MX" dirty="0"/>
        </a:p>
      </dgm:t>
    </dgm:pt>
    <dgm:pt modelId="{AB11E720-EE18-4ADC-9E75-8C9A2C161D21}" type="parTrans" cxnId="{B618DE5A-283D-4AA9-9A7D-591D69097A25}">
      <dgm:prSet/>
      <dgm:spPr/>
      <dgm:t>
        <a:bodyPr/>
        <a:lstStyle/>
        <a:p>
          <a:endParaRPr lang="es-MX"/>
        </a:p>
      </dgm:t>
    </dgm:pt>
    <dgm:pt modelId="{99A7BCCC-47D8-4605-8F4E-E1DD9E9632A5}" type="sibTrans" cxnId="{B618DE5A-283D-4AA9-9A7D-591D69097A25}">
      <dgm:prSet/>
      <dgm:spPr/>
      <dgm:t>
        <a:bodyPr/>
        <a:lstStyle/>
        <a:p>
          <a:endParaRPr lang="es-MX"/>
        </a:p>
      </dgm:t>
    </dgm:pt>
    <dgm:pt modelId="{C5E5D711-6237-4695-AB51-9F6B3D9FA3E8}" type="pres">
      <dgm:prSet presAssocID="{EFBF587D-1E88-4DA2-80D6-3FF067DE2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457BFA-158F-49CC-A904-C91BB6A24B05}" type="pres">
      <dgm:prSet presAssocID="{EFBF587D-1E88-4DA2-80D6-3FF067DE2C22}" presName="radial" presStyleCnt="0">
        <dgm:presLayoutVars>
          <dgm:animLvl val="ctr"/>
        </dgm:presLayoutVars>
      </dgm:prSet>
      <dgm:spPr/>
    </dgm:pt>
    <dgm:pt modelId="{EF6FF46F-1F08-40CF-B769-8C8703B6827B}" type="pres">
      <dgm:prSet presAssocID="{2EE1FFC0-39B4-44C1-9742-4126822BAB19}" presName="centerShape" presStyleLbl="vennNode1" presStyleIdx="0" presStyleCnt="4" custLinFactNeighborX="-4127" custLinFactNeighborY="-12441"/>
      <dgm:spPr/>
      <dgm:t>
        <a:bodyPr/>
        <a:lstStyle/>
        <a:p>
          <a:endParaRPr lang="es-MX"/>
        </a:p>
      </dgm:t>
    </dgm:pt>
    <dgm:pt modelId="{38766EB7-103C-49CF-8D54-2C9B789CDC05}" type="pres">
      <dgm:prSet presAssocID="{1350C0E8-8551-40F0-B8B9-B08EDDDA23DC}" presName="node" presStyleLbl="vennNode1" presStyleIdx="1" presStyleCnt="4" custRadScaleRad="107051" custRadScaleInc="-42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2A876-227B-4F79-BDBB-56E19E9F27DC}" type="pres">
      <dgm:prSet presAssocID="{A5BE5F7F-87B8-4FD9-875C-96FEDE83AC97}" presName="node" presStyleLbl="vennNode1" presStyleIdx="2" presStyleCnt="4" custRadScaleRad="62343" custRadScaleInc="569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CA5C10-21E4-4B1F-BC1F-11A8BA6B8B8A}" type="pres">
      <dgm:prSet presAssocID="{77A3FAD5-DF84-4E4A-B545-771F2C0400D0}" presName="node" presStyleLbl="vennNode1" presStyleIdx="3" presStyleCnt="4" custRadScaleRad="105731" custRadScaleInc="370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18DE5A-283D-4AA9-9A7D-591D69097A25}" srcId="{2EE1FFC0-39B4-44C1-9742-4126822BAB19}" destId="{77A3FAD5-DF84-4E4A-B545-771F2C0400D0}" srcOrd="2" destOrd="0" parTransId="{AB11E720-EE18-4ADC-9E75-8C9A2C161D21}" sibTransId="{99A7BCCC-47D8-4605-8F4E-E1DD9E9632A5}"/>
    <dgm:cxn modelId="{FF164EE3-94A2-474D-8C98-88F3D35C8347}" srcId="{2EE1FFC0-39B4-44C1-9742-4126822BAB19}" destId="{A5BE5F7F-87B8-4FD9-875C-96FEDE83AC97}" srcOrd="1" destOrd="0" parTransId="{C787EC10-532C-4D18-A926-317992E0E8C8}" sibTransId="{87FD3FB8-323C-44D3-9102-C169964A1737}"/>
    <dgm:cxn modelId="{4DEA493C-385F-40A5-8539-A5FAD0D21A0D}" type="presOf" srcId="{EFBF587D-1E88-4DA2-80D6-3FF067DE2C22}" destId="{C5E5D711-6237-4695-AB51-9F6B3D9FA3E8}" srcOrd="0" destOrd="0" presId="urn:microsoft.com/office/officeart/2005/8/layout/radial3"/>
    <dgm:cxn modelId="{A67DAF61-E650-4049-A9B2-850DBEF70130}" type="presOf" srcId="{77A3FAD5-DF84-4E4A-B545-771F2C0400D0}" destId="{5FCA5C10-21E4-4B1F-BC1F-11A8BA6B8B8A}" srcOrd="0" destOrd="0" presId="urn:microsoft.com/office/officeart/2005/8/layout/radial3"/>
    <dgm:cxn modelId="{6848109D-265C-439F-9504-52658BC688B2}" srcId="{EFBF587D-1E88-4DA2-80D6-3FF067DE2C22}" destId="{2EE1FFC0-39B4-44C1-9742-4126822BAB19}" srcOrd="0" destOrd="0" parTransId="{57DBD9D9-6B41-47FC-B701-CB1C002833FA}" sibTransId="{28CAF8F9-C06A-4A25-94E4-D4DE38B3A54A}"/>
    <dgm:cxn modelId="{C2C471F3-35E1-4D0C-8289-9CE87E9E0923}" srcId="{2EE1FFC0-39B4-44C1-9742-4126822BAB19}" destId="{1350C0E8-8551-40F0-B8B9-B08EDDDA23DC}" srcOrd="0" destOrd="0" parTransId="{5F6A38FC-7BC7-4E04-8B13-A3FA6097EA3A}" sibTransId="{20A4F2D3-56A8-4976-A020-356233F7C38A}"/>
    <dgm:cxn modelId="{B098824F-37E4-4353-9A67-87D8206AF5CC}" type="presOf" srcId="{1350C0E8-8551-40F0-B8B9-B08EDDDA23DC}" destId="{38766EB7-103C-49CF-8D54-2C9B789CDC05}" srcOrd="0" destOrd="0" presId="urn:microsoft.com/office/officeart/2005/8/layout/radial3"/>
    <dgm:cxn modelId="{CDDD149A-5133-4E1D-98FD-0860FCD4A43E}" type="presOf" srcId="{2EE1FFC0-39B4-44C1-9742-4126822BAB19}" destId="{EF6FF46F-1F08-40CF-B769-8C8703B6827B}" srcOrd="0" destOrd="0" presId="urn:microsoft.com/office/officeart/2005/8/layout/radial3"/>
    <dgm:cxn modelId="{8BFCA421-4482-4EB8-B750-E3035650022F}" type="presOf" srcId="{A5BE5F7F-87B8-4FD9-875C-96FEDE83AC97}" destId="{F722A876-227B-4F79-BDBB-56E19E9F27DC}" srcOrd="0" destOrd="0" presId="urn:microsoft.com/office/officeart/2005/8/layout/radial3"/>
    <dgm:cxn modelId="{2B539F81-F161-4116-B14F-A6452912D52A}" type="presParOf" srcId="{C5E5D711-6237-4695-AB51-9F6B3D9FA3E8}" destId="{1C457BFA-158F-49CC-A904-C91BB6A24B05}" srcOrd="0" destOrd="0" presId="urn:microsoft.com/office/officeart/2005/8/layout/radial3"/>
    <dgm:cxn modelId="{F929595F-9135-4124-BE30-841BE8DDD926}" type="presParOf" srcId="{1C457BFA-158F-49CC-A904-C91BB6A24B05}" destId="{EF6FF46F-1F08-40CF-B769-8C8703B6827B}" srcOrd="0" destOrd="0" presId="urn:microsoft.com/office/officeart/2005/8/layout/radial3"/>
    <dgm:cxn modelId="{A706BAB6-CA52-4F87-A82F-31D08C4A5ED9}" type="presParOf" srcId="{1C457BFA-158F-49CC-A904-C91BB6A24B05}" destId="{38766EB7-103C-49CF-8D54-2C9B789CDC05}" srcOrd="1" destOrd="0" presId="urn:microsoft.com/office/officeart/2005/8/layout/radial3"/>
    <dgm:cxn modelId="{C2CC51D3-2F2F-4FC2-BC85-6C5CE79B6FCA}" type="presParOf" srcId="{1C457BFA-158F-49CC-A904-C91BB6A24B05}" destId="{F722A876-227B-4F79-BDBB-56E19E9F27DC}" srcOrd="2" destOrd="0" presId="urn:microsoft.com/office/officeart/2005/8/layout/radial3"/>
    <dgm:cxn modelId="{000A1D30-8F81-42CC-BDE6-A7ACAEF079EA}" type="presParOf" srcId="{1C457BFA-158F-49CC-A904-C91BB6A24B05}" destId="{5FCA5C10-21E4-4B1F-BC1F-11A8BA6B8B8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F587D-1E88-4DA2-80D6-3FF067DE2C22}" type="doc">
      <dgm:prSet loTypeId="urn:microsoft.com/office/officeart/2005/8/layout/radial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2EE1FFC0-39B4-44C1-9742-4126822BAB19}">
      <dgm:prSet phldrT="[Texto]"/>
      <dgm:spPr/>
      <dgm:t>
        <a:bodyPr/>
        <a:lstStyle/>
        <a:p>
          <a:r>
            <a:rPr lang="es-MX" dirty="0" smtClean="0"/>
            <a:t>Pedagogía Dialogante</a:t>
          </a:r>
          <a:endParaRPr lang="es-MX" dirty="0"/>
        </a:p>
      </dgm:t>
    </dgm:pt>
    <dgm:pt modelId="{57DBD9D9-6B41-47FC-B701-CB1C002833FA}" type="parTrans" cxnId="{6848109D-265C-439F-9504-52658BC688B2}">
      <dgm:prSet/>
      <dgm:spPr/>
      <dgm:t>
        <a:bodyPr/>
        <a:lstStyle/>
        <a:p>
          <a:endParaRPr lang="es-MX"/>
        </a:p>
      </dgm:t>
    </dgm:pt>
    <dgm:pt modelId="{28CAF8F9-C06A-4A25-94E4-D4DE38B3A54A}" type="sibTrans" cxnId="{6848109D-265C-439F-9504-52658BC688B2}">
      <dgm:prSet/>
      <dgm:spPr/>
      <dgm:t>
        <a:bodyPr/>
        <a:lstStyle/>
        <a:p>
          <a:endParaRPr lang="es-MX"/>
        </a:p>
      </dgm:t>
    </dgm:pt>
    <dgm:pt modelId="{1350C0E8-8551-40F0-B8B9-B08EDDDA23DC}">
      <dgm:prSet phldrT="[Texto]" phldr="1"/>
      <dgm:spPr/>
      <dgm:t>
        <a:bodyPr/>
        <a:lstStyle/>
        <a:p>
          <a:endParaRPr lang="es-MX" dirty="0"/>
        </a:p>
      </dgm:t>
    </dgm:pt>
    <dgm:pt modelId="{5F6A38FC-7BC7-4E04-8B13-A3FA6097EA3A}" type="parTrans" cxnId="{C2C471F3-35E1-4D0C-8289-9CE87E9E0923}">
      <dgm:prSet/>
      <dgm:spPr/>
      <dgm:t>
        <a:bodyPr/>
        <a:lstStyle/>
        <a:p>
          <a:endParaRPr lang="es-MX"/>
        </a:p>
      </dgm:t>
    </dgm:pt>
    <dgm:pt modelId="{20A4F2D3-56A8-4976-A020-356233F7C38A}" type="sibTrans" cxnId="{C2C471F3-35E1-4D0C-8289-9CE87E9E0923}">
      <dgm:prSet/>
      <dgm:spPr/>
      <dgm:t>
        <a:bodyPr/>
        <a:lstStyle/>
        <a:p>
          <a:endParaRPr lang="es-MX"/>
        </a:p>
      </dgm:t>
    </dgm:pt>
    <dgm:pt modelId="{A5BE5F7F-87B8-4FD9-875C-96FEDE83AC97}">
      <dgm:prSet phldrT="[Texto]" phldr="1"/>
      <dgm:spPr/>
      <dgm:t>
        <a:bodyPr/>
        <a:lstStyle/>
        <a:p>
          <a:endParaRPr lang="es-MX" dirty="0"/>
        </a:p>
      </dgm:t>
    </dgm:pt>
    <dgm:pt modelId="{C787EC10-532C-4D18-A926-317992E0E8C8}" type="parTrans" cxnId="{FF164EE3-94A2-474D-8C98-88F3D35C8347}">
      <dgm:prSet/>
      <dgm:spPr/>
      <dgm:t>
        <a:bodyPr/>
        <a:lstStyle/>
        <a:p>
          <a:endParaRPr lang="es-MX"/>
        </a:p>
      </dgm:t>
    </dgm:pt>
    <dgm:pt modelId="{87FD3FB8-323C-44D3-9102-C169964A1737}" type="sibTrans" cxnId="{FF164EE3-94A2-474D-8C98-88F3D35C8347}">
      <dgm:prSet/>
      <dgm:spPr/>
      <dgm:t>
        <a:bodyPr/>
        <a:lstStyle/>
        <a:p>
          <a:endParaRPr lang="es-MX"/>
        </a:p>
      </dgm:t>
    </dgm:pt>
    <dgm:pt modelId="{77A3FAD5-DF84-4E4A-B545-771F2C0400D0}">
      <dgm:prSet phldrT="[Texto]" phldr="1"/>
      <dgm:spPr/>
      <dgm:t>
        <a:bodyPr/>
        <a:lstStyle/>
        <a:p>
          <a:endParaRPr lang="es-MX" dirty="0"/>
        </a:p>
      </dgm:t>
    </dgm:pt>
    <dgm:pt modelId="{AB11E720-EE18-4ADC-9E75-8C9A2C161D21}" type="parTrans" cxnId="{B618DE5A-283D-4AA9-9A7D-591D69097A25}">
      <dgm:prSet/>
      <dgm:spPr/>
      <dgm:t>
        <a:bodyPr/>
        <a:lstStyle/>
        <a:p>
          <a:endParaRPr lang="es-MX"/>
        </a:p>
      </dgm:t>
    </dgm:pt>
    <dgm:pt modelId="{99A7BCCC-47D8-4605-8F4E-E1DD9E9632A5}" type="sibTrans" cxnId="{B618DE5A-283D-4AA9-9A7D-591D69097A25}">
      <dgm:prSet/>
      <dgm:spPr/>
      <dgm:t>
        <a:bodyPr/>
        <a:lstStyle/>
        <a:p>
          <a:endParaRPr lang="es-MX"/>
        </a:p>
      </dgm:t>
    </dgm:pt>
    <dgm:pt modelId="{F975B45B-A2AE-4854-B27A-F2499EEA8910}">
      <dgm:prSet/>
      <dgm:spPr/>
      <dgm:t>
        <a:bodyPr/>
        <a:lstStyle/>
        <a:p>
          <a:endParaRPr lang="es-MX"/>
        </a:p>
      </dgm:t>
    </dgm:pt>
    <dgm:pt modelId="{38B15A4E-3C4B-4CF0-B12E-7C40C665B233}" type="parTrans" cxnId="{6F0107EC-8183-4DF5-BA03-30FD48DA6F46}">
      <dgm:prSet/>
      <dgm:spPr/>
      <dgm:t>
        <a:bodyPr/>
        <a:lstStyle/>
        <a:p>
          <a:endParaRPr lang="es-MX"/>
        </a:p>
      </dgm:t>
    </dgm:pt>
    <dgm:pt modelId="{80C50D6A-5FB5-424A-84D3-DAB233D558E5}" type="sibTrans" cxnId="{6F0107EC-8183-4DF5-BA03-30FD48DA6F46}">
      <dgm:prSet/>
      <dgm:spPr/>
      <dgm:t>
        <a:bodyPr/>
        <a:lstStyle/>
        <a:p>
          <a:endParaRPr lang="es-MX"/>
        </a:p>
      </dgm:t>
    </dgm:pt>
    <dgm:pt modelId="{83EA7664-9A2E-43E5-A2D7-710FAC5845F9}">
      <dgm:prSet/>
      <dgm:spPr/>
      <dgm:t>
        <a:bodyPr/>
        <a:lstStyle/>
        <a:p>
          <a:endParaRPr lang="es-MX"/>
        </a:p>
      </dgm:t>
    </dgm:pt>
    <dgm:pt modelId="{F098BCAE-FC05-4CBA-869B-249D26BCB4CB}" type="parTrans" cxnId="{1F660BA0-325E-4400-9AF9-FFE09B6B07FA}">
      <dgm:prSet/>
      <dgm:spPr/>
      <dgm:t>
        <a:bodyPr/>
        <a:lstStyle/>
        <a:p>
          <a:endParaRPr lang="es-MX"/>
        </a:p>
      </dgm:t>
    </dgm:pt>
    <dgm:pt modelId="{5379A1BC-55A0-454E-9E79-976CE8F03ECC}" type="sibTrans" cxnId="{1F660BA0-325E-4400-9AF9-FFE09B6B07FA}">
      <dgm:prSet/>
      <dgm:spPr/>
      <dgm:t>
        <a:bodyPr/>
        <a:lstStyle/>
        <a:p>
          <a:endParaRPr lang="es-MX"/>
        </a:p>
      </dgm:t>
    </dgm:pt>
    <dgm:pt modelId="{4EB43576-7065-4015-AFBA-25C235312D92}">
      <dgm:prSet phldrT="[Texto]" phldr="1"/>
      <dgm:spPr/>
      <dgm:t>
        <a:bodyPr/>
        <a:lstStyle/>
        <a:p>
          <a:endParaRPr lang="es-MX" dirty="0"/>
        </a:p>
      </dgm:t>
    </dgm:pt>
    <dgm:pt modelId="{14339040-8607-4C86-8AFB-1B50510B978B}" type="parTrans" cxnId="{4AEF7467-7A75-4D79-B163-3A59027AFCCD}">
      <dgm:prSet/>
      <dgm:spPr/>
      <dgm:t>
        <a:bodyPr/>
        <a:lstStyle/>
        <a:p>
          <a:endParaRPr lang="es-MX"/>
        </a:p>
      </dgm:t>
    </dgm:pt>
    <dgm:pt modelId="{5014C6FD-85E7-45E0-BDF3-3D981F60128A}" type="sibTrans" cxnId="{4AEF7467-7A75-4D79-B163-3A59027AFCCD}">
      <dgm:prSet/>
      <dgm:spPr/>
      <dgm:t>
        <a:bodyPr/>
        <a:lstStyle/>
        <a:p>
          <a:endParaRPr lang="es-MX"/>
        </a:p>
      </dgm:t>
    </dgm:pt>
    <dgm:pt modelId="{29AFAC9F-D4C4-41D6-B878-8B9269218A10}">
      <dgm:prSet phldrT="[Texto]" phldr="1"/>
      <dgm:spPr/>
      <dgm:t>
        <a:bodyPr/>
        <a:lstStyle/>
        <a:p>
          <a:endParaRPr lang="es-MX" dirty="0"/>
        </a:p>
      </dgm:t>
    </dgm:pt>
    <dgm:pt modelId="{71E1605F-2940-4265-A45B-CB49F1C2CF0A}" type="parTrans" cxnId="{E3F1795A-798B-4468-9AD5-67E0B10B65EC}">
      <dgm:prSet/>
      <dgm:spPr/>
      <dgm:t>
        <a:bodyPr/>
        <a:lstStyle/>
        <a:p>
          <a:endParaRPr lang="es-MX"/>
        </a:p>
      </dgm:t>
    </dgm:pt>
    <dgm:pt modelId="{66297CE3-DBF3-4B5C-9288-13FB1F204B4B}" type="sibTrans" cxnId="{E3F1795A-798B-4468-9AD5-67E0B10B65EC}">
      <dgm:prSet/>
      <dgm:spPr/>
      <dgm:t>
        <a:bodyPr/>
        <a:lstStyle/>
        <a:p>
          <a:endParaRPr lang="es-MX"/>
        </a:p>
      </dgm:t>
    </dgm:pt>
    <dgm:pt modelId="{CEAFF329-326D-44EB-8BC9-285EA8E5E674}">
      <dgm:prSet phldrT="[Texto]" phldr="1"/>
      <dgm:spPr/>
      <dgm:t>
        <a:bodyPr/>
        <a:lstStyle/>
        <a:p>
          <a:endParaRPr lang="es-MX" dirty="0"/>
        </a:p>
      </dgm:t>
    </dgm:pt>
    <dgm:pt modelId="{04EA8975-713B-474D-923D-6FE2FC14065C}" type="parTrans" cxnId="{692EE1A6-83C3-4046-806F-EC908EBD7A07}">
      <dgm:prSet/>
      <dgm:spPr/>
      <dgm:t>
        <a:bodyPr/>
        <a:lstStyle/>
        <a:p>
          <a:endParaRPr lang="es-MX"/>
        </a:p>
      </dgm:t>
    </dgm:pt>
    <dgm:pt modelId="{317A16F3-5900-43F0-8119-4BBB8D2A3B67}" type="sibTrans" cxnId="{692EE1A6-83C3-4046-806F-EC908EBD7A07}">
      <dgm:prSet/>
      <dgm:spPr/>
      <dgm:t>
        <a:bodyPr/>
        <a:lstStyle/>
        <a:p>
          <a:endParaRPr lang="es-MX"/>
        </a:p>
      </dgm:t>
    </dgm:pt>
    <dgm:pt modelId="{C5E5D711-6237-4695-AB51-9F6B3D9FA3E8}" type="pres">
      <dgm:prSet presAssocID="{EFBF587D-1E88-4DA2-80D6-3FF067DE2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457BFA-158F-49CC-A904-C91BB6A24B05}" type="pres">
      <dgm:prSet presAssocID="{EFBF587D-1E88-4DA2-80D6-3FF067DE2C22}" presName="radial" presStyleCnt="0">
        <dgm:presLayoutVars>
          <dgm:animLvl val="ctr"/>
        </dgm:presLayoutVars>
      </dgm:prSet>
      <dgm:spPr/>
    </dgm:pt>
    <dgm:pt modelId="{EF6FF46F-1F08-40CF-B769-8C8703B6827B}" type="pres">
      <dgm:prSet presAssocID="{2EE1FFC0-39B4-44C1-9742-4126822BAB19}" presName="centerShape" presStyleLbl="vennNode1" presStyleIdx="0" presStyleCnt="4" custLinFactNeighborY="-7430"/>
      <dgm:spPr/>
      <dgm:t>
        <a:bodyPr/>
        <a:lstStyle/>
        <a:p>
          <a:endParaRPr lang="es-MX"/>
        </a:p>
      </dgm:t>
    </dgm:pt>
    <dgm:pt modelId="{38766EB7-103C-49CF-8D54-2C9B789CDC05}" type="pres">
      <dgm:prSet presAssocID="{1350C0E8-8551-40F0-B8B9-B08EDDDA23D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2A876-227B-4F79-BDBB-56E19E9F27DC}" type="pres">
      <dgm:prSet presAssocID="{A5BE5F7F-87B8-4FD9-875C-96FEDE83AC97}" presName="node" presStyleLbl="vennNode1" presStyleIdx="2" presStyleCnt="4" custRadScaleRad="95070" custRadScaleInc="-359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CA5C10-21E4-4B1F-BC1F-11A8BA6B8B8A}" type="pres">
      <dgm:prSet presAssocID="{77A3FAD5-DF84-4E4A-B545-771F2C0400D0}" presName="node" presStyleLbl="vennNode1" presStyleIdx="3" presStyleCnt="4" custRadScaleRad="76662" custRadScaleInc="-498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EBAD51-30C9-4A5E-BDFD-1E0067E852BE}" type="presOf" srcId="{2EE1FFC0-39B4-44C1-9742-4126822BAB19}" destId="{EF6FF46F-1F08-40CF-B769-8C8703B6827B}" srcOrd="0" destOrd="0" presId="urn:microsoft.com/office/officeart/2005/8/layout/radial3"/>
    <dgm:cxn modelId="{692EE1A6-83C3-4046-806F-EC908EBD7A07}" srcId="{EFBF587D-1E88-4DA2-80D6-3FF067DE2C22}" destId="{CEAFF329-326D-44EB-8BC9-285EA8E5E674}" srcOrd="5" destOrd="0" parTransId="{04EA8975-713B-474D-923D-6FE2FC14065C}" sibTransId="{317A16F3-5900-43F0-8119-4BBB8D2A3B67}"/>
    <dgm:cxn modelId="{B618DE5A-283D-4AA9-9A7D-591D69097A25}" srcId="{2EE1FFC0-39B4-44C1-9742-4126822BAB19}" destId="{77A3FAD5-DF84-4E4A-B545-771F2C0400D0}" srcOrd="2" destOrd="0" parTransId="{AB11E720-EE18-4ADC-9E75-8C9A2C161D21}" sibTransId="{99A7BCCC-47D8-4605-8F4E-E1DD9E9632A5}"/>
    <dgm:cxn modelId="{FF164EE3-94A2-474D-8C98-88F3D35C8347}" srcId="{2EE1FFC0-39B4-44C1-9742-4126822BAB19}" destId="{A5BE5F7F-87B8-4FD9-875C-96FEDE83AC97}" srcOrd="1" destOrd="0" parTransId="{C787EC10-532C-4D18-A926-317992E0E8C8}" sibTransId="{87FD3FB8-323C-44D3-9102-C169964A1737}"/>
    <dgm:cxn modelId="{6848109D-265C-439F-9504-52658BC688B2}" srcId="{EFBF587D-1E88-4DA2-80D6-3FF067DE2C22}" destId="{2EE1FFC0-39B4-44C1-9742-4126822BAB19}" srcOrd="0" destOrd="0" parTransId="{57DBD9D9-6B41-47FC-B701-CB1C002833FA}" sibTransId="{28CAF8F9-C06A-4A25-94E4-D4DE38B3A54A}"/>
    <dgm:cxn modelId="{DE7E54A8-B7CC-4910-8584-BFA391102757}" type="presOf" srcId="{A5BE5F7F-87B8-4FD9-875C-96FEDE83AC97}" destId="{F722A876-227B-4F79-BDBB-56E19E9F27DC}" srcOrd="0" destOrd="0" presId="urn:microsoft.com/office/officeart/2005/8/layout/radial3"/>
    <dgm:cxn modelId="{4AEF7467-7A75-4D79-B163-3A59027AFCCD}" srcId="{EFBF587D-1E88-4DA2-80D6-3FF067DE2C22}" destId="{4EB43576-7065-4015-AFBA-25C235312D92}" srcOrd="4" destOrd="0" parTransId="{14339040-8607-4C86-8AFB-1B50510B978B}" sibTransId="{5014C6FD-85E7-45E0-BDF3-3D981F60128A}"/>
    <dgm:cxn modelId="{C2C471F3-35E1-4D0C-8289-9CE87E9E0923}" srcId="{2EE1FFC0-39B4-44C1-9742-4126822BAB19}" destId="{1350C0E8-8551-40F0-B8B9-B08EDDDA23DC}" srcOrd="0" destOrd="0" parTransId="{5F6A38FC-7BC7-4E04-8B13-A3FA6097EA3A}" sibTransId="{20A4F2D3-56A8-4976-A020-356233F7C38A}"/>
    <dgm:cxn modelId="{A73DAE01-8EA1-4654-B7A8-A9BFD6EDF459}" type="presOf" srcId="{EFBF587D-1E88-4DA2-80D6-3FF067DE2C22}" destId="{C5E5D711-6237-4695-AB51-9F6B3D9FA3E8}" srcOrd="0" destOrd="0" presId="urn:microsoft.com/office/officeart/2005/8/layout/radial3"/>
    <dgm:cxn modelId="{6F0107EC-8183-4DF5-BA03-30FD48DA6F46}" srcId="{EFBF587D-1E88-4DA2-80D6-3FF067DE2C22}" destId="{F975B45B-A2AE-4854-B27A-F2499EEA8910}" srcOrd="2" destOrd="0" parTransId="{38B15A4E-3C4B-4CF0-B12E-7C40C665B233}" sibTransId="{80C50D6A-5FB5-424A-84D3-DAB233D558E5}"/>
    <dgm:cxn modelId="{E3F1795A-798B-4468-9AD5-67E0B10B65EC}" srcId="{EFBF587D-1E88-4DA2-80D6-3FF067DE2C22}" destId="{29AFAC9F-D4C4-41D6-B878-8B9269218A10}" srcOrd="1" destOrd="0" parTransId="{71E1605F-2940-4265-A45B-CB49F1C2CF0A}" sibTransId="{66297CE3-DBF3-4B5C-9288-13FB1F204B4B}"/>
    <dgm:cxn modelId="{589103CD-20B9-4E4C-BA5C-520E1EB7C822}" type="presOf" srcId="{1350C0E8-8551-40F0-B8B9-B08EDDDA23DC}" destId="{38766EB7-103C-49CF-8D54-2C9B789CDC05}" srcOrd="0" destOrd="0" presId="urn:microsoft.com/office/officeart/2005/8/layout/radial3"/>
    <dgm:cxn modelId="{B5A47677-02E1-4EAC-B520-9E7A8BF827F6}" type="presOf" srcId="{77A3FAD5-DF84-4E4A-B545-771F2C0400D0}" destId="{5FCA5C10-21E4-4B1F-BC1F-11A8BA6B8B8A}" srcOrd="0" destOrd="0" presId="urn:microsoft.com/office/officeart/2005/8/layout/radial3"/>
    <dgm:cxn modelId="{1F660BA0-325E-4400-9AF9-FFE09B6B07FA}" srcId="{EFBF587D-1E88-4DA2-80D6-3FF067DE2C22}" destId="{83EA7664-9A2E-43E5-A2D7-710FAC5845F9}" srcOrd="3" destOrd="0" parTransId="{F098BCAE-FC05-4CBA-869B-249D26BCB4CB}" sibTransId="{5379A1BC-55A0-454E-9E79-976CE8F03ECC}"/>
    <dgm:cxn modelId="{0368C644-B7F7-4093-8D9D-47831CC60695}" type="presParOf" srcId="{C5E5D711-6237-4695-AB51-9F6B3D9FA3E8}" destId="{1C457BFA-158F-49CC-A904-C91BB6A24B05}" srcOrd="0" destOrd="0" presId="urn:microsoft.com/office/officeart/2005/8/layout/radial3"/>
    <dgm:cxn modelId="{E1F64FED-73BF-4640-8E27-8F71C41EED24}" type="presParOf" srcId="{1C457BFA-158F-49CC-A904-C91BB6A24B05}" destId="{EF6FF46F-1F08-40CF-B769-8C8703B6827B}" srcOrd="0" destOrd="0" presId="urn:microsoft.com/office/officeart/2005/8/layout/radial3"/>
    <dgm:cxn modelId="{FDFC23B1-ACD1-47C6-9C96-E95F790191E4}" type="presParOf" srcId="{1C457BFA-158F-49CC-A904-C91BB6A24B05}" destId="{38766EB7-103C-49CF-8D54-2C9B789CDC05}" srcOrd="1" destOrd="0" presId="urn:microsoft.com/office/officeart/2005/8/layout/radial3"/>
    <dgm:cxn modelId="{10CCABAA-9CF1-43C4-B349-85F92348CF91}" type="presParOf" srcId="{1C457BFA-158F-49CC-A904-C91BB6A24B05}" destId="{F722A876-227B-4F79-BDBB-56E19E9F27DC}" srcOrd="2" destOrd="0" presId="urn:microsoft.com/office/officeart/2005/8/layout/radial3"/>
    <dgm:cxn modelId="{BA5131B6-1B88-469E-8DA9-D08C27B87E91}" type="presParOf" srcId="{1C457BFA-158F-49CC-A904-C91BB6A24B05}" destId="{5FCA5C10-21E4-4B1F-BC1F-11A8BA6B8B8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F587D-1E88-4DA2-80D6-3FF067DE2C22}" type="doc">
      <dgm:prSet loTypeId="urn:microsoft.com/office/officeart/2005/8/layout/radial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2EE1FFC0-39B4-44C1-9742-4126822BAB19}">
      <dgm:prSet phldrT="[Texto]"/>
      <dgm:spPr/>
      <dgm:t>
        <a:bodyPr/>
        <a:lstStyle/>
        <a:p>
          <a:r>
            <a:rPr lang="es-MX" dirty="0" smtClean="0"/>
            <a:t>Pedagogía del cuerpo</a:t>
          </a:r>
          <a:endParaRPr lang="es-MX" dirty="0"/>
        </a:p>
      </dgm:t>
    </dgm:pt>
    <dgm:pt modelId="{57DBD9D9-6B41-47FC-B701-CB1C002833FA}" type="parTrans" cxnId="{6848109D-265C-439F-9504-52658BC688B2}">
      <dgm:prSet/>
      <dgm:spPr/>
      <dgm:t>
        <a:bodyPr/>
        <a:lstStyle/>
        <a:p>
          <a:endParaRPr lang="es-MX"/>
        </a:p>
      </dgm:t>
    </dgm:pt>
    <dgm:pt modelId="{28CAF8F9-C06A-4A25-94E4-D4DE38B3A54A}" type="sibTrans" cxnId="{6848109D-265C-439F-9504-52658BC688B2}">
      <dgm:prSet/>
      <dgm:spPr/>
      <dgm:t>
        <a:bodyPr/>
        <a:lstStyle/>
        <a:p>
          <a:endParaRPr lang="es-MX"/>
        </a:p>
      </dgm:t>
    </dgm:pt>
    <dgm:pt modelId="{1350C0E8-8551-40F0-B8B9-B08EDDDA23DC}">
      <dgm:prSet phldrT="[Texto]" phldr="1"/>
      <dgm:spPr/>
      <dgm:t>
        <a:bodyPr/>
        <a:lstStyle/>
        <a:p>
          <a:endParaRPr lang="es-MX" dirty="0"/>
        </a:p>
      </dgm:t>
    </dgm:pt>
    <dgm:pt modelId="{5F6A38FC-7BC7-4E04-8B13-A3FA6097EA3A}" type="parTrans" cxnId="{C2C471F3-35E1-4D0C-8289-9CE87E9E0923}">
      <dgm:prSet/>
      <dgm:spPr/>
      <dgm:t>
        <a:bodyPr/>
        <a:lstStyle/>
        <a:p>
          <a:endParaRPr lang="es-MX"/>
        </a:p>
      </dgm:t>
    </dgm:pt>
    <dgm:pt modelId="{20A4F2D3-56A8-4976-A020-356233F7C38A}" type="sibTrans" cxnId="{C2C471F3-35E1-4D0C-8289-9CE87E9E0923}">
      <dgm:prSet/>
      <dgm:spPr/>
      <dgm:t>
        <a:bodyPr/>
        <a:lstStyle/>
        <a:p>
          <a:endParaRPr lang="es-MX"/>
        </a:p>
      </dgm:t>
    </dgm:pt>
    <dgm:pt modelId="{A5BE5F7F-87B8-4FD9-875C-96FEDE83AC97}">
      <dgm:prSet phldrT="[Texto]" phldr="1"/>
      <dgm:spPr/>
      <dgm:t>
        <a:bodyPr/>
        <a:lstStyle/>
        <a:p>
          <a:endParaRPr lang="es-MX" dirty="0"/>
        </a:p>
      </dgm:t>
    </dgm:pt>
    <dgm:pt modelId="{C787EC10-532C-4D18-A926-317992E0E8C8}" type="parTrans" cxnId="{FF164EE3-94A2-474D-8C98-88F3D35C8347}">
      <dgm:prSet/>
      <dgm:spPr/>
      <dgm:t>
        <a:bodyPr/>
        <a:lstStyle/>
        <a:p>
          <a:endParaRPr lang="es-MX"/>
        </a:p>
      </dgm:t>
    </dgm:pt>
    <dgm:pt modelId="{87FD3FB8-323C-44D3-9102-C169964A1737}" type="sibTrans" cxnId="{FF164EE3-94A2-474D-8C98-88F3D35C8347}">
      <dgm:prSet/>
      <dgm:spPr/>
      <dgm:t>
        <a:bodyPr/>
        <a:lstStyle/>
        <a:p>
          <a:endParaRPr lang="es-MX"/>
        </a:p>
      </dgm:t>
    </dgm:pt>
    <dgm:pt modelId="{77A3FAD5-DF84-4E4A-B545-771F2C0400D0}">
      <dgm:prSet phldrT="[Texto]" phldr="1"/>
      <dgm:spPr/>
      <dgm:t>
        <a:bodyPr/>
        <a:lstStyle/>
        <a:p>
          <a:endParaRPr lang="es-MX" dirty="0"/>
        </a:p>
      </dgm:t>
    </dgm:pt>
    <dgm:pt modelId="{AB11E720-EE18-4ADC-9E75-8C9A2C161D21}" type="parTrans" cxnId="{B618DE5A-283D-4AA9-9A7D-591D69097A25}">
      <dgm:prSet/>
      <dgm:spPr/>
      <dgm:t>
        <a:bodyPr/>
        <a:lstStyle/>
        <a:p>
          <a:endParaRPr lang="es-MX"/>
        </a:p>
      </dgm:t>
    </dgm:pt>
    <dgm:pt modelId="{99A7BCCC-47D8-4605-8F4E-E1DD9E9632A5}" type="sibTrans" cxnId="{B618DE5A-283D-4AA9-9A7D-591D69097A25}">
      <dgm:prSet/>
      <dgm:spPr/>
      <dgm:t>
        <a:bodyPr/>
        <a:lstStyle/>
        <a:p>
          <a:endParaRPr lang="es-MX"/>
        </a:p>
      </dgm:t>
    </dgm:pt>
    <dgm:pt modelId="{C5E5D711-6237-4695-AB51-9F6B3D9FA3E8}" type="pres">
      <dgm:prSet presAssocID="{EFBF587D-1E88-4DA2-80D6-3FF067DE2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457BFA-158F-49CC-A904-C91BB6A24B05}" type="pres">
      <dgm:prSet presAssocID="{EFBF587D-1E88-4DA2-80D6-3FF067DE2C22}" presName="radial" presStyleCnt="0">
        <dgm:presLayoutVars>
          <dgm:animLvl val="ctr"/>
        </dgm:presLayoutVars>
      </dgm:prSet>
      <dgm:spPr/>
    </dgm:pt>
    <dgm:pt modelId="{EF6FF46F-1F08-40CF-B769-8C8703B6827B}" type="pres">
      <dgm:prSet presAssocID="{2EE1FFC0-39B4-44C1-9742-4126822BAB19}" presName="centerShape" presStyleLbl="vennNode1" presStyleIdx="0" presStyleCnt="4" custLinFactNeighborX="1543" custLinFactNeighborY="-8785"/>
      <dgm:spPr/>
      <dgm:t>
        <a:bodyPr/>
        <a:lstStyle/>
        <a:p>
          <a:endParaRPr lang="es-MX"/>
        </a:p>
      </dgm:t>
    </dgm:pt>
    <dgm:pt modelId="{38766EB7-103C-49CF-8D54-2C9B789CDC05}" type="pres">
      <dgm:prSet presAssocID="{1350C0E8-8551-40F0-B8B9-B08EDDDA23DC}" presName="node" presStyleLbl="vennNode1" presStyleIdx="1" presStyleCnt="4" custRadScaleRad="100074" custRadScaleInc="1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2A876-227B-4F79-BDBB-56E19E9F27DC}" type="pres">
      <dgm:prSet presAssocID="{A5BE5F7F-87B8-4FD9-875C-96FEDE83AC97}" presName="node" presStyleLbl="vennNode1" presStyleIdx="2" presStyleCnt="4" custRadScaleRad="100171" custRadScaleInc="-32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CA5C10-21E4-4B1F-BC1F-11A8BA6B8B8A}" type="pres">
      <dgm:prSet presAssocID="{77A3FAD5-DF84-4E4A-B545-771F2C0400D0}" presName="node" presStyleLbl="vennNode1" presStyleIdx="3" presStyleCnt="4" custRadScaleRad="61765" custRadScaleInc="-523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0315A9-E23F-40CE-A900-AB61E8EC51D8}" type="presOf" srcId="{77A3FAD5-DF84-4E4A-B545-771F2C0400D0}" destId="{5FCA5C10-21E4-4B1F-BC1F-11A8BA6B8B8A}" srcOrd="0" destOrd="0" presId="urn:microsoft.com/office/officeart/2005/8/layout/radial3"/>
    <dgm:cxn modelId="{B618DE5A-283D-4AA9-9A7D-591D69097A25}" srcId="{2EE1FFC0-39B4-44C1-9742-4126822BAB19}" destId="{77A3FAD5-DF84-4E4A-B545-771F2C0400D0}" srcOrd="2" destOrd="0" parTransId="{AB11E720-EE18-4ADC-9E75-8C9A2C161D21}" sibTransId="{99A7BCCC-47D8-4605-8F4E-E1DD9E9632A5}"/>
    <dgm:cxn modelId="{FF164EE3-94A2-474D-8C98-88F3D35C8347}" srcId="{2EE1FFC0-39B4-44C1-9742-4126822BAB19}" destId="{A5BE5F7F-87B8-4FD9-875C-96FEDE83AC97}" srcOrd="1" destOrd="0" parTransId="{C787EC10-532C-4D18-A926-317992E0E8C8}" sibTransId="{87FD3FB8-323C-44D3-9102-C169964A1737}"/>
    <dgm:cxn modelId="{97152D52-DCCC-44A1-B1A0-F97F76AF3339}" type="presOf" srcId="{A5BE5F7F-87B8-4FD9-875C-96FEDE83AC97}" destId="{F722A876-227B-4F79-BDBB-56E19E9F27DC}" srcOrd="0" destOrd="0" presId="urn:microsoft.com/office/officeart/2005/8/layout/radial3"/>
    <dgm:cxn modelId="{6848109D-265C-439F-9504-52658BC688B2}" srcId="{EFBF587D-1E88-4DA2-80D6-3FF067DE2C22}" destId="{2EE1FFC0-39B4-44C1-9742-4126822BAB19}" srcOrd="0" destOrd="0" parTransId="{57DBD9D9-6B41-47FC-B701-CB1C002833FA}" sibTransId="{28CAF8F9-C06A-4A25-94E4-D4DE38B3A54A}"/>
    <dgm:cxn modelId="{BCE02A3C-8E69-4D7C-ACAA-F951F273541D}" type="presOf" srcId="{2EE1FFC0-39B4-44C1-9742-4126822BAB19}" destId="{EF6FF46F-1F08-40CF-B769-8C8703B6827B}" srcOrd="0" destOrd="0" presId="urn:microsoft.com/office/officeart/2005/8/layout/radial3"/>
    <dgm:cxn modelId="{C2C471F3-35E1-4D0C-8289-9CE87E9E0923}" srcId="{2EE1FFC0-39B4-44C1-9742-4126822BAB19}" destId="{1350C0E8-8551-40F0-B8B9-B08EDDDA23DC}" srcOrd="0" destOrd="0" parTransId="{5F6A38FC-7BC7-4E04-8B13-A3FA6097EA3A}" sibTransId="{20A4F2D3-56A8-4976-A020-356233F7C38A}"/>
    <dgm:cxn modelId="{03970E54-4F43-4FDF-8044-0E3A78CA1A63}" type="presOf" srcId="{1350C0E8-8551-40F0-B8B9-B08EDDDA23DC}" destId="{38766EB7-103C-49CF-8D54-2C9B789CDC05}" srcOrd="0" destOrd="0" presId="urn:microsoft.com/office/officeart/2005/8/layout/radial3"/>
    <dgm:cxn modelId="{A4B4A9C5-3197-4946-AA88-67A6538E8710}" type="presOf" srcId="{EFBF587D-1E88-4DA2-80D6-3FF067DE2C22}" destId="{C5E5D711-6237-4695-AB51-9F6B3D9FA3E8}" srcOrd="0" destOrd="0" presId="urn:microsoft.com/office/officeart/2005/8/layout/radial3"/>
    <dgm:cxn modelId="{E1A487E3-67A5-40B3-8512-96383ADD6A51}" type="presParOf" srcId="{C5E5D711-6237-4695-AB51-9F6B3D9FA3E8}" destId="{1C457BFA-158F-49CC-A904-C91BB6A24B05}" srcOrd="0" destOrd="0" presId="urn:microsoft.com/office/officeart/2005/8/layout/radial3"/>
    <dgm:cxn modelId="{1A04EEDC-C63F-45E4-AB0C-F2B51344C72A}" type="presParOf" srcId="{1C457BFA-158F-49CC-A904-C91BB6A24B05}" destId="{EF6FF46F-1F08-40CF-B769-8C8703B6827B}" srcOrd="0" destOrd="0" presId="urn:microsoft.com/office/officeart/2005/8/layout/radial3"/>
    <dgm:cxn modelId="{BD7A2AC6-3A9A-4E88-87BB-3691AA1A457E}" type="presParOf" srcId="{1C457BFA-158F-49CC-A904-C91BB6A24B05}" destId="{38766EB7-103C-49CF-8D54-2C9B789CDC05}" srcOrd="1" destOrd="0" presId="urn:microsoft.com/office/officeart/2005/8/layout/radial3"/>
    <dgm:cxn modelId="{61AD1150-FC83-4230-87AD-C6A00CF08718}" type="presParOf" srcId="{1C457BFA-158F-49CC-A904-C91BB6A24B05}" destId="{F722A876-227B-4F79-BDBB-56E19E9F27DC}" srcOrd="2" destOrd="0" presId="urn:microsoft.com/office/officeart/2005/8/layout/radial3"/>
    <dgm:cxn modelId="{A3421FAA-376D-44E4-A93B-2B27A0B7EEEA}" type="presParOf" srcId="{1C457BFA-158F-49CC-A904-C91BB6A24B05}" destId="{5FCA5C10-21E4-4B1F-BC1F-11A8BA6B8B8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F587D-1E88-4DA2-80D6-3FF067DE2C22}" type="doc">
      <dgm:prSet loTypeId="urn:microsoft.com/office/officeart/2005/8/layout/radial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2EE1FFC0-39B4-44C1-9742-4126822BAB19}">
      <dgm:prSet phldrT="[Texto]" custT="1"/>
      <dgm:spPr/>
      <dgm:t>
        <a:bodyPr/>
        <a:lstStyle/>
        <a:p>
          <a:r>
            <a:rPr lang="es-MX" sz="1500" dirty="0" smtClean="0"/>
            <a:t>Pedagogía de la Sistematización</a:t>
          </a:r>
          <a:endParaRPr lang="es-MX" sz="1500" dirty="0"/>
        </a:p>
      </dgm:t>
    </dgm:pt>
    <dgm:pt modelId="{57DBD9D9-6B41-47FC-B701-CB1C002833FA}" type="parTrans" cxnId="{6848109D-265C-439F-9504-52658BC688B2}">
      <dgm:prSet/>
      <dgm:spPr/>
      <dgm:t>
        <a:bodyPr/>
        <a:lstStyle/>
        <a:p>
          <a:endParaRPr lang="es-MX"/>
        </a:p>
      </dgm:t>
    </dgm:pt>
    <dgm:pt modelId="{28CAF8F9-C06A-4A25-94E4-D4DE38B3A54A}" type="sibTrans" cxnId="{6848109D-265C-439F-9504-52658BC688B2}">
      <dgm:prSet/>
      <dgm:spPr/>
      <dgm:t>
        <a:bodyPr/>
        <a:lstStyle/>
        <a:p>
          <a:endParaRPr lang="es-MX"/>
        </a:p>
      </dgm:t>
    </dgm:pt>
    <dgm:pt modelId="{1350C0E8-8551-40F0-B8B9-B08EDDDA23DC}">
      <dgm:prSet phldrT="[Texto]" phldr="1"/>
      <dgm:spPr/>
      <dgm:t>
        <a:bodyPr/>
        <a:lstStyle/>
        <a:p>
          <a:endParaRPr lang="es-MX" dirty="0"/>
        </a:p>
      </dgm:t>
    </dgm:pt>
    <dgm:pt modelId="{5F6A38FC-7BC7-4E04-8B13-A3FA6097EA3A}" type="parTrans" cxnId="{C2C471F3-35E1-4D0C-8289-9CE87E9E0923}">
      <dgm:prSet/>
      <dgm:spPr/>
      <dgm:t>
        <a:bodyPr/>
        <a:lstStyle/>
        <a:p>
          <a:endParaRPr lang="es-MX"/>
        </a:p>
      </dgm:t>
    </dgm:pt>
    <dgm:pt modelId="{20A4F2D3-56A8-4976-A020-356233F7C38A}" type="sibTrans" cxnId="{C2C471F3-35E1-4D0C-8289-9CE87E9E0923}">
      <dgm:prSet/>
      <dgm:spPr/>
      <dgm:t>
        <a:bodyPr/>
        <a:lstStyle/>
        <a:p>
          <a:endParaRPr lang="es-MX"/>
        </a:p>
      </dgm:t>
    </dgm:pt>
    <dgm:pt modelId="{A5BE5F7F-87B8-4FD9-875C-96FEDE83AC97}">
      <dgm:prSet phldrT="[Texto]" phldr="1"/>
      <dgm:spPr/>
      <dgm:t>
        <a:bodyPr/>
        <a:lstStyle/>
        <a:p>
          <a:endParaRPr lang="es-MX" dirty="0"/>
        </a:p>
      </dgm:t>
    </dgm:pt>
    <dgm:pt modelId="{C787EC10-532C-4D18-A926-317992E0E8C8}" type="parTrans" cxnId="{FF164EE3-94A2-474D-8C98-88F3D35C8347}">
      <dgm:prSet/>
      <dgm:spPr/>
      <dgm:t>
        <a:bodyPr/>
        <a:lstStyle/>
        <a:p>
          <a:endParaRPr lang="es-MX"/>
        </a:p>
      </dgm:t>
    </dgm:pt>
    <dgm:pt modelId="{87FD3FB8-323C-44D3-9102-C169964A1737}" type="sibTrans" cxnId="{FF164EE3-94A2-474D-8C98-88F3D35C8347}">
      <dgm:prSet/>
      <dgm:spPr/>
      <dgm:t>
        <a:bodyPr/>
        <a:lstStyle/>
        <a:p>
          <a:endParaRPr lang="es-MX"/>
        </a:p>
      </dgm:t>
    </dgm:pt>
    <dgm:pt modelId="{77A3FAD5-DF84-4E4A-B545-771F2C0400D0}">
      <dgm:prSet phldrT="[Texto]" phldr="1"/>
      <dgm:spPr/>
      <dgm:t>
        <a:bodyPr/>
        <a:lstStyle/>
        <a:p>
          <a:endParaRPr lang="es-MX" dirty="0"/>
        </a:p>
      </dgm:t>
    </dgm:pt>
    <dgm:pt modelId="{AB11E720-EE18-4ADC-9E75-8C9A2C161D21}" type="parTrans" cxnId="{B618DE5A-283D-4AA9-9A7D-591D69097A25}">
      <dgm:prSet/>
      <dgm:spPr/>
      <dgm:t>
        <a:bodyPr/>
        <a:lstStyle/>
        <a:p>
          <a:endParaRPr lang="es-MX"/>
        </a:p>
      </dgm:t>
    </dgm:pt>
    <dgm:pt modelId="{99A7BCCC-47D8-4605-8F4E-E1DD9E9632A5}" type="sibTrans" cxnId="{B618DE5A-283D-4AA9-9A7D-591D69097A25}">
      <dgm:prSet/>
      <dgm:spPr/>
      <dgm:t>
        <a:bodyPr/>
        <a:lstStyle/>
        <a:p>
          <a:endParaRPr lang="es-MX"/>
        </a:p>
      </dgm:t>
    </dgm:pt>
    <dgm:pt modelId="{C5E5D711-6237-4695-AB51-9F6B3D9FA3E8}" type="pres">
      <dgm:prSet presAssocID="{EFBF587D-1E88-4DA2-80D6-3FF067DE2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457BFA-158F-49CC-A904-C91BB6A24B05}" type="pres">
      <dgm:prSet presAssocID="{EFBF587D-1E88-4DA2-80D6-3FF067DE2C22}" presName="radial" presStyleCnt="0">
        <dgm:presLayoutVars>
          <dgm:animLvl val="ctr"/>
        </dgm:presLayoutVars>
      </dgm:prSet>
      <dgm:spPr/>
    </dgm:pt>
    <dgm:pt modelId="{EF6FF46F-1F08-40CF-B769-8C8703B6827B}" type="pres">
      <dgm:prSet presAssocID="{2EE1FFC0-39B4-44C1-9742-4126822BAB19}" presName="centerShape" presStyleLbl="vennNode1" presStyleIdx="0" presStyleCnt="4" custLinFactNeighborX="-4127" custLinFactNeighborY="-12441"/>
      <dgm:spPr/>
      <dgm:t>
        <a:bodyPr/>
        <a:lstStyle/>
        <a:p>
          <a:endParaRPr lang="es-MX"/>
        </a:p>
      </dgm:t>
    </dgm:pt>
    <dgm:pt modelId="{38766EB7-103C-49CF-8D54-2C9B789CDC05}" type="pres">
      <dgm:prSet presAssocID="{1350C0E8-8551-40F0-B8B9-B08EDDDA23DC}" presName="node" presStyleLbl="vennNode1" presStyleIdx="1" presStyleCnt="4" custRadScaleRad="107051" custRadScaleInc="-42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2A876-227B-4F79-BDBB-56E19E9F27DC}" type="pres">
      <dgm:prSet presAssocID="{A5BE5F7F-87B8-4FD9-875C-96FEDE83AC97}" presName="node" presStyleLbl="vennNode1" presStyleIdx="2" presStyleCnt="4" custRadScaleRad="62343" custRadScaleInc="569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CA5C10-21E4-4B1F-BC1F-11A8BA6B8B8A}" type="pres">
      <dgm:prSet presAssocID="{77A3FAD5-DF84-4E4A-B545-771F2C0400D0}" presName="node" presStyleLbl="vennNode1" presStyleIdx="3" presStyleCnt="4" custRadScaleRad="105731" custRadScaleInc="370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18DE5A-283D-4AA9-9A7D-591D69097A25}" srcId="{2EE1FFC0-39B4-44C1-9742-4126822BAB19}" destId="{77A3FAD5-DF84-4E4A-B545-771F2C0400D0}" srcOrd="2" destOrd="0" parTransId="{AB11E720-EE18-4ADC-9E75-8C9A2C161D21}" sibTransId="{99A7BCCC-47D8-4605-8F4E-E1DD9E9632A5}"/>
    <dgm:cxn modelId="{37BCA8B0-C9AE-49A4-8DB5-9C11C9506C57}" type="presOf" srcId="{77A3FAD5-DF84-4E4A-B545-771F2C0400D0}" destId="{5FCA5C10-21E4-4B1F-BC1F-11A8BA6B8B8A}" srcOrd="0" destOrd="0" presId="urn:microsoft.com/office/officeart/2005/8/layout/radial3"/>
    <dgm:cxn modelId="{FF164EE3-94A2-474D-8C98-88F3D35C8347}" srcId="{2EE1FFC0-39B4-44C1-9742-4126822BAB19}" destId="{A5BE5F7F-87B8-4FD9-875C-96FEDE83AC97}" srcOrd="1" destOrd="0" parTransId="{C787EC10-532C-4D18-A926-317992E0E8C8}" sibTransId="{87FD3FB8-323C-44D3-9102-C169964A1737}"/>
    <dgm:cxn modelId="{DCC3EA6E-5E04-4544-B27C-84A299FC9DEC}" type="presOf" srcId="{EFBF587D-1E88-4DA2-80D6-3FF067DE2C22}" destId="{C5E5D711-6237-4695-AB51-9F6B3D9FA3E8}" srcOrd="0" destOrd="0" presId="urn:microsoft.com/office/officeart/2005/8/layout/radial3"/>
    <dgm:cxn modelId="{3812E823-5F22-4088-B78E-47FED1856C5B}" type="presOf" srcId="{1350C0E8-8551-40F0-B8B9-B08EDDDA23DC}" destId="{38766EB7-103C-49CF-8D54-2C9B789CDC05}" srcOrd="0" destOrd="0" presId="urn:microsoft.com/office/officeart/2005/8/layout/radial3"/>
    <dgm:cxn modelId="{6848109D-265C-439F-9504-52658BC688B2}" srcId="{EFBF587D-1E88-4DA2-80D6-3FF067DE2C22}" destId="{2EE1FFC0-39B4-44C1-9742-4126822BAB19}" srcOrd="0" destOrd="0" parTransId="{57DBD9D9-6B41-47FC-B701-CB1C002833FA}" sibTransId="{28CAF8F9-C06A-4A25-94E4-D4DE38B3A54A}"/>
    <dgm:cxn modelId="{C2C471F3-35E1-4D0C-8289-9CE87E9E0923}" srcId="{2EE1FFC0-39B4-44C1-9742-4126822BAB19}" destId="{1350C0E8-8551-40F0-B8B9-B08EDDDA23DC}" srcOrd="0" destOrd="0" parTransId="{5F6A38FC-7BC7-4E04-8B13-A3FA6097EA3A}" sibTransId="{20A4F2D3-56A8-4976-A020-356233F7C38A}"/>
    <dgm:cxn modelId="{391DFB35-6923-4132-B13E-A30268BCB5A0}" type="presOf" srcId="{2EE1FFC0-39B4-44C1-9742-4126822BAB19}" destId="{EF6FF46F-1F08-40CF-B769-8C8703B6827B}" srcOrd="0" destOrd="0" presId="urn:microsoft.com/office/officeart/2005/8/layout/radial3"/>
    <dgm:cxn modelId="{089C5A65-E14F-41D9-8D1E-434FFA1200FA}" type="presOf" srcId="{A5BE5F7F-87B8-4FD9-875C-96FEDE83AC97}" destId="{F722A876-227B-4F79-BDBB-56E19E9F27DC}" srcOrd="0" destOrd="0" presId="urn:microsoft.com/office/officeart/2005/8/layout/radial3"/>
    <dgm:cxn modelId="{A5693932-0599-4099-B5A1-4573C91A631C}" type="presParOf" srcId="{C5E5D711-6237-4695-AB51-9F6B3D9FA3E8}" destId="{1C457BFA-158F-49CC-A904-C91BB6A24B05}" srcOrd="0" destOrd="0" presId="urn:microsoft.com/office/officeart/2005/8/layout/radial3"/>
    <dgm:cxn modelId="{D9D1EF1A-3D79-42D5-9E11-615D09C9B223}" type="presParOf" srcId="{1C457BFA-158F-49CC-A904-C91BB6A24B05}" destId="{EF6FF46F-1F08-40CF-B769-8C8703B6827B}" srcOrd="0" destOrd="0" presId="urn:microsoft.com/office/officeart/2005/8/layout/radial3"/>
    <dgm:cxn modelId="{7D58157A-A0C5-4D8B-A94D-18CC1F4750CA}" type="presParOf" srcId="{1C457BFA-158F-49CC-A904-C91BB6A24B05}" destId="{38766EB7-103C-49CF-8D54-2C9B789CDC05}" srcOrd="1" destOrd="0" presId="urn:microsoft.com/office/officeart/2005/8/layout/radial3"/>
    <dgm:cxn modelId="{E6E23B44-9474-45B4-BAD6-F9CCDA9CAD5B}" type="presParOf" srcId="{1C457BFA-158F-49CC-A904-C91BB6A24B05}" destId="{F722A876-227B-4F79-BDBB-56E19E9F27DC}" srcOrd="2" destOrd="0" presId="urn:microsoft.com/office/officeart/2005/8/layout/radial3"/>
    <dgm:cxn modelId="{3E12671F-E66E-455C-845B-A00E8017C10B}" type="presParOf" srcId="{1C457BFA-158F-49CC-A904-C91BB6A24B05}" destId="{5FCA5C10-21E4-4B1F-BC1F-11A8BA6B8B8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FF46F-1F08-40CF-B769-8C8703B6827B}">
      <dsp:nvSpPr>
        <dsp:cNvPr id="0" name=""/>
        <dsp:cNvSpPr/>
      </dsp:nvSpPr>
      <dsp:spPr>
        <a:xfrm>
          <a:off x="1259625" y="562989"/>
          <a:ext cx="1788640" cy="1788640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Pedagogía Indagación</a:t>
          </a:r>
          <a:endParaRPr lang="es-MX" sz="2100" kern="1200" dirty="0"/>
        </a:p>
      </dsp:txBody>
      <dsp:txXfrm>
        <a:off x="1521565" y="824929"/>
        <a:ext cx="1264760" cy="1264760"/>
      </dsp:txXfrm>
    </dsp:sp>
    <dsp:sp modelId="{38766EB7-103C-49CF-8D54-2C9B789CDC05}">
      <dsp:nvSpPr>
        <dsp:cNvPr id="0" name=""/>
        <dsp:cNvSpPr/>
      </dsp:nvSpPr>
      <dsp:spPr>
        <a:xfrm>
          <a:off x="1691682" y="58935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8515"/>
            <a:satOff val="3492"/>
            <a:lumOff val="5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822652" y="189905"/>
        <a:ext cx="632380" cy="632380"/>
      </dsp:txXfrm>
    </dsp:sp>
    <dsp:sp modelId="{F722A876-227B-4F79-BDBB-56E19E9F27DC}">
      <dsp:nvSpPr>
        <dsp:cNvPr id="0" name=""/>
        <dsp:cNvSpPr/>
      </dsp:nvSpPr>
      <dsp:spPr>
        <a:xfrm>
          <a:off x="1697969" y="2017547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17030"/>
            <a:satOff val="6984"/>
            <a:lumOff val="10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828939" y="2148517"/>
        <a:ext cx="632380" cy="632380"/>
      </dsp:txXfrm>
    </dsp:sp>
    <dsp:sp modelId="{5FCA5C10-21E4-4B1F-BC1F-11A8BA6B8B8A}">
      <dsp:nvSpPr>
        <dsp:cNvPr id="0" name=""/>
        <dsp:cNvSpPr/>
      </dsp:nvSpPr>
      <dsp:spPr>
        <a:xfrm>
          <a:off x="611533" y="992118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25545"/>
            <a:satOff val="10476"/>
            <a:lumOff val="150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742503" y="1123088"/>
        <a:ext cx="632380" cy="632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FF46F-1F08-40CF-B769-8C8703B6827B}">
      <dsp:nvSpPr>
        <dsp:cNvPr id="0" name=""/>
        <dsp:cNvSpPr/>
      </dsp:nvSpPr>
      <dsp:spPr>
        <a:xfrm>
          <a:off x="1355675" y="679612"/>
          <a:ext cx="1788640" cy="1788640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Pedagogía Dialogante</a:t>
          </a:r>
          <a:endParaRPr lang="es-MX" sz="2100" kern="1200" dirty="0"/>
        </a:p>
      </dsp:txBody>
      <dsp:txXfrm>
        <a:off x="1617615" y="941552"/>
        <a:ext cx="1264760" cy="1264760"/>
      </dsp:txXfrm>
    </dsp:sp>
    <dsp:sp modelId="{38766EB7-103C-49CF-8D54-2C9B789CDC05}">
      <dsp:nvSpPr>
        <dsp:cNvPr id="0" name=""/>
        <dsp:cNvSpPr/>
      </dsp:nvSpPr>
      <dsp:spPr>
        <a:xfrm>
          <a:off x="1802835" y="136017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8515"/>
            <a:satOff val="3492"/>
            <a:lumOff val="5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933805" y="266987"/>
        <a:ext cx="632380" cy="632380"/>
      </dsp:txXfrm>
    </dsp:sp>
    <dsp:sp modelId="{F722A876-227B-4F79-BDBB-56E19E9F27DC}">
      <dsp:nvSpPr>
        <dsp:cNvPr id="0" name=""/>
        <dsp:cNvSpPr/>
      </dsp:nvSpPr>
      <dsp:spPr>
        <a:xfrm>
          <a:off x="2880315" y="1048783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17030"/>
            <a:satOff val="6984"/>
            <a:lumOff val="10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011285" y="1179753"/>
        <a:ext cx="632380" cy="632380"/>
      </dsp:txXfrm>
    </dsp:sp>
    <dsp:sp modelId="{5FCA5C10-21E4-4B1F-BC1F-11A8BA6B8B8A}">
      <dsp:nvSpPr>
        <dsp:cNvPr id="0" name=""/>
        <dsp:cNvSpPr/>
      </dsp:nvSpPr>
      <dsp:spPr>
        <a:xfrm>
          <a:off x="1800201" y="2017551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25545"/>
            <a:satOff val="10476"/>
            <a:lumOff val="150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931171" y="2148521"/>
        <a:ext cx="632380" cy="632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FF46F-1F08-40CF-B769-8C8703B6827B}">
      <dsp:nvSpPr>
        <dsp:cNvPr id="0" name=""/>
        <dsp:cNvSpPr/>
      </dsp:nvSpPr>
      <dsp:spPr>
        <a:xfrm>
          <a:off x="1391587" y="648077"/>
          <a:ext cx="1788640" cy="1788640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Pedagogía del cuerpo</a:t>
          </a:r>
          <a:endParaRPr lang="es-MX" sz="2200" kern="1200" dirty="0"/>
        </a:p>
      </dsp:txBody>
      <dsp:txXfrm>
        <a:off x="1653527" y="910017"/>
        <a:ext cx="1264760" cy="1264760"/>
      </dsp:txXfrm>
    </dsp:sp>
    <dsp:sp modelId="{38766EB7-103C-49CF-8D54-2C9B789CDC05}">
      <dsp:nvSpPr>
        <dsp:cNvPr id="0" name=""/>
        <dsp:cNvSpPr/>
      </dsp:nvSpPr>
      <dsp:spPr>
        <a:xfrm>
          <a:off x="1847800" y="136025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8515"/>
            <a:satOff val="3492"/>
            <a:lumOff val="5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978770" y="266995"/>
        <a:ext cx="632380" cy="632380"/>
      </dsp:txXfrm>
    </dsp:sp>
    <dsp:sp modelId="{F722A876-227B-4F79-BDBB-56E19E9F27DC}">
      <dsp:nvSpPr>
        <dsp:cNvPr id="0" name=""/>
        <dsp:cNvSpPr/>
      </dsp:nvSpPr>
      <dsp:spPr>
        <a:xfrm>
          <a:off x="2952325" y="1106165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17030"/>
            <a:satOff val="6984"/>
            <a:lumOff val="10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083295" y="1237135"/>
        <a:ext cx="632380" cy="632380"/>
      </dsp:txXfrm>
    </dsp:sp>
    <dsp:sp modelId="{5FCA5C10-21E4-4B1F-BC1F-11A8BA6B8B8A}">
      <dsp:nvSpPr>
        <dsp:cNvPr id="0" name=""/>
        <dsp:cNvSpPr/>
      </dsp:nvSpPr>
      <dsp:spPr>
        <a:xfrm>
          <a:off x="1838633" y="2017548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25545"/>
            <a:satOff val="10476"/>
            <a:lumOff val="150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969603" y="2148518"/>
        <a:ext cx="632380" cy="632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FF46F-1F08-40CF-B769-8C8703B6827B}">
      <dsp:nvSpPr>
        <dsp:cNvPr id="0" name=""/>
        <dsp:cNvSpPr/>
      </dsp:nvSpPr>
      <dsp:spPr>
        <a:xfrm>
          <a:off x="1259625" y="562989"/>
          <a:ext cx="1788640" cy="1788640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Pedagogía de la Sistematización</a:t>
          </a:r>
          <a:endParaRPr lang="es-MX" sz="1500" kern="1200" dirty="0"/>
        </a:p>
      </dsp:txBody>
      <dsp:txXfrm>
        <a:off x="1521565" y="824929"/>
        <a:ext cx="1264760" cy="1264760"/>
      </dsp:txXfrm>
    </dsp:sp>
    <dsp:sp modelId="{38766EB7-103C-49CF-8D54-2C9B789CDC05}">
      <dsp:nvSpPr>
        <dsp:cNvPr id="0" name=""/>
        <dsp:cNvSpPr/>
      </dsp:nvSpPr>
      <dsp:spPr>
        <a:xfrm>
          <a:off x="1691682" y="58935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8515"/>
            <a:satOff val="3492"/>
            <a:lumOff val="50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822652" y="189905"/>
        <a:ext cx="632380" cy="632380"/>
      </dsp:txXfrm>
    </dsp:sp>
    <dsp:sp modelId="{F722A876-227B-4F79-BDBB-56E19E9F27DC}">
      <dsp:nvSpPr>
        <dsp:cNvPr id="0" name=""/>
        <dsp:cNvSpPr/>
      </dsp:nvSpPr>
      <dsp:spPr>
        <a:xfrm>
          <a:off x="1697969" y="2017547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17030"/>
            <a:satOff val="6984"/>
            <a:lumOff val="100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828939" y="2148517"/>
        <a:ext cx="632380" cy="632380"/>
      </dsp:txXfrm>
    </dsp:sp>
    <dsp:sp modelId="{5FCA5C10-21E4-4B1F-BC1F-11A8BA6B8B8A}">
      <dsp:nvSpPr>
        <dsp:cNvPr id="0" name=""/>
        <dsp:cNvSpPr/>
      </dsp:nvSpPr>
      <dsp:spPr>
        <a:xfrm>
          <a:off x="611533" y="992118"/>
          <a:ext cx="894320" cy="894320"/>
        </a:xfrm>
        <a:prstGeom prst="ellipse">
          <a:avLst/>
        </a:prstGeom>
        <a:solidFill>
          <a:schemeClr val="accent5">
            <a:shade val="80000"/>
            <a:alpha val="50000"/>
            <a:hueOff val="-25545"/>
            <a:satOff val="10476"/>
            <a:lumOff val="150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742503" y="1123088"/>
        <a:ext cx="632380" cy="63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s-MX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s-ES" smtClean="0"/>
              <a:t>Haga clic en el icono para agregar un gráfico SmartArt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Freeform 85"/>
          <p:cNvSpPr>
            <a:spLocks/>
          </p:cNvSpPr>
          <p:nvPr/>
        </p:nvSpPr>
        <p:spPr bwMode="gray">
          <a:xfrm>
            <a:off x="8096250" y="2590800"/>
            <a:ext cx="1047750" cy="2209800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770" y="0"/>
              </a:cxn>
              <a:cxn ang="0">
                <a:pos x="770" y="1392"/>
              </a:cxn>
              <a:cxn ang="0">
                <a:pos x="0" y="1116"/>
              </a:cxn>
              <a:cxn ang="0">
                <a:pos x="0" y="190"/>
              </a:cxn>
            </a:cxnLst>
            <a:rect l="0" t="0" r="r" b="b"/>
            <a:pathLst>
              <a:path w="770" h="1392">
                <a:moveTo>
                  <a:pt x="0" y="190"/>
                </a:moveTo>
                <a:lnTo>
                  <a:pt x="770" y="0"/>
                </a:lnTo>
                <a:lnTo>
                  <a:pt x="770" y="1392"/>
                </a:lnTo>
                <a:lnTo>
                  <a:pt x="0" y="1116"/>
                </a:lnTo>
                <a:lnTo>
                  <a:pt x="0" y="1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451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3158" name="Picture 86" descr="Picture11"/>
          <p:cNvPicPr>
            <a:picLocks noChangeAspect="1" noChangeArrowheads="1"/>
          </p:cNvPicPr>
          <p:nvPr/>
        </p:nvPicPr>
        <p:blipFill>
          <a:blip r:embed="rId2" cstate="print"/>
          <a:srcRect l="4640" b="6425"/>
          <a:stretch>
            <a:fillRect/>
          </a:stretch>
        </p:blipFill>
        <p:spPr bwMode="gray">
          <a:xfrm>
            <a:off x="8229600" y="3419475"/>
            <a:ext cx="681038" cy="1200150"/>
          </a:xfrm>
          <a:prstGeom prst="rect">
            <a:avLst/>
          </a:prstGeom>
          <a:noFill/>
        </p:spPr>
      </p:pic>
      <p:sp>
        <p:nvSpPr>
          <p:cNvPr id="3150" name="Freeform 78"/>
          <p:cNvSpPr>
            <a:spLocks/>
          </p:cNvSpPr>
          <p:nvPr/>
        </p:nvSpPr>
        <p:spPr bwMode="gray">
          <a:xfrm>
            <a:off x="3575050" y="1878013"/>
            <a:ext cx="4538663" cy="41910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740" y="634"/>
              </a:cxn>
              <a:cxn ang="0">
                <a:pos x="2740" y="1577"/>
              </a:cxn>
              <a:cxn ang="0">
                <a:pos x="0" y="2636"/>
              </a:cxn>
              <a:cxn ang="0">
                <a:pos x="4" y="0"/>
              </a:cxn>
            </a:cxnLst>
            <a:rect l="0" t="0" r="r" b="b"/>
            <a:pathLst>
              <a:path w="2740" h="2636">
                <a:moveTo>
                  <a:pt x="4" y="0"/>
                </a:moveTo>
                <a:lnTo>
                  <a:pt x="2740" y="634"/>
                </a:lnTo>
                <a:lnTo>
                  <a:pt x="2740" y="1577"/>
                </a:lnTo>
                <a:lnTo>
                  <a:pt x="0" y="2636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725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gray">
          <a:xfrm rot="1529854">
            <a:off x="5143500" y="4243388"/>
            <a:ext cx="368300" cy="1752600"/>
          </a:xfrm>
          <a:prstGeom prst="upArrow">
            <a:avLst>
              <a:gd name="adj1" fmla="val 47852"/>
              <a:gd name="adj2" fmla="val 8929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 rot="1529854">
            <a:off x="4592638" y="3127375"/>
            <a:ext cx="533400" cy="3048000"/>
          </a:xfrm>
          <a:prstGeom prst="upArrow">
            <a:avLst>
              <a:gd name="adj1" fmla="val 47852"/>
              <a:gd name="adj2" fmla="val 107222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gray">
          <a:xfrm rot="1529854">
            <a:off x="4949825" y="3795713"/>
            <a:ext cx="398463" cy="2016125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gray">
          <a:xfrm rot="1529854">
            <a:off x="5600700" y="4371975"/>
            <a:ext cx="257175" cy="1066800"/>
          </a:xfrm>
          <a:prstGeom prst="upArrow">
            <a:avLst>
              <a:gd name="adj1" fmla="val 47852"/>
              <a:gd name="adj2" fmla="val 77835"/>
            </a:avLst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gray">
          <a:xfrm rot="1529854">
            <a:off x="6111875" y="4210050"/>
            <a:ext cx="381000" cy="1087438"/>
          </a:xfrm>
          <a:prstGeom prst="upArrow">
            <a:avLst>
              <a:gd name="adj1" fmla="val 47852"/>
              <a:gd name="adj2" fmla="val 53555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 rot="1529854">
            <a:off x="5761038" y="4838700"/>
            <a:ext cx="252412" cy="466725"/>
          </a:xfrm>
          <a:prstGeom prst="upArrow">
            <a:avLst>
              <a:gd name="adj1" fmla="val 43972"/>
              <a:gd name="adj2" fmla="val 9220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400800" y="2432050"/>
            <a:ext cx="1185863" cy="1414463"/>
            <a:chOff x="4320" y="1200"/>
            <a:chExt cx="672" cy="960"/>
          </a:xfrm>
        </p:grpSpPr>
        <p:sp>
          <p:nvSpPr>
            <p:cNvPr id="3123" name="AutoShape 51"/>
            <p:cNvSpPr>
              <a:spLocks noChangeArrowheads="1"/>
            </p:cNvSpPr>
            <p:nvPr userDrawn="1"/>
          </p:nvSpPr>
          <p:spPr bwMode="gray">
            <a:xfrm rot="1529854" flipH="1" flipV="1">
              <a:off x="4368" y="1200"/>
              <a:ext cx="232" cy="960"/>
            </a:xfrm>
            <a:prstGeom prst="upArrow">
              <a:avLst>
                <a:gd name="adj1" fmla="val 47852"/>
                <a:gd name="adj2" fmla="val 77644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24" name="AutoShape 52"/>
            <p:cNvSpPr>
              <a:spLocks noChangeArrowheads="1"/>
            </p:cNvSpPr>
            <p:nvPr userDrawn="1"/>
          </p:nvSpPr>
          <p:spPr bwMode="gray">
            <a:xfrm rot="1529854" flipH="1" flipV="1">
              <a:off x="4626" y="1250"/>
              <a:ext cx="174" cy="672"/>
            </a:xfrm>
            <a:prstGeom prst="upArrow">
              <a:avLst>
                <a:gd name="adj1" fmla="val 47852"/>
                <a:gd name="adj2" fmla="val 72467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25" name="AutoShape 53"/>
            <p:cNvSpPr>
              <a:spLocks noChangeArrowheads="1"/>
            </p:cNvSpPr>
            <p:nvPr userDrawn="1"/>
          </p:nvSpPr>
          <p:spPr bwMode="gray">
            <a:xfrm rot="1529854" flipH="1" flipV="1">
              <a:off x="4820" y="1344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26" name="AutoShape 54"/>
            <p:cNvSpPr>
              <a:spLocks noChangeArrowheads="1"/>
            </p:cNvSpPr>
            <p:nvPr userDrawn="1"/>
          </p:nvSpPr>
          <p:spPr bwMode="gray">
            <a:xfrm rot="1529854" flipH="1" flipV="1">
              <a:off x="4320" y="1248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0" y="1878013"/>
            <a:ext cx="3594100" cy="41957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3146" name="Picture 74" descr="Picture11"/>
          <p:cNvPicPr>
            <a:picLocks noChangeAspect="1" noChangeArrowheads="1"/>
          </p:cNvPicPr>
          <p:nvPr/>
        </p:nvPicPr>
        <p:blipFill>
          <a:blip r:embed="rId3" cstate="print"/>
          <a:srcRect l="4640" b="6302"/>
          <a:stretch>
            <a:fillRect/>
          </a:stretch>
        </p:blipFill>
        <p:spPr bwMode="gray">
          <a:xfrm>
            <a:off x="0" y="2524125"/>
            <a:ext cx="2022475" cy="3563938"/>
          </a:xfrm>
          <a:prstGeom prst="rect">
            <a:avLst/>
          </a:prstGeom>
          <a:noFill/>
        </p:spPr>
      </p:pic>
      <p:sp>
        <p:nvSpPr>
          <p:cNvPr id="3143" name="AutoShape 71"/>
          <p:cNvSpPr>
            <a:spLocks noChangeArrowheads="1"/>
          </p:cNvSpPr>
          <p:nvPr/>
        </p:nvSpPr>
        <p:spPr bwMode="gray">
          <a:xfrm rot="1529854">
            <a:off x="1787525" y="3822700"/>
            <a:ext cx="636588" cy="2443163"/>
          </a:xfrm>
          <a:prstGeom prst="upArrow">
            <a:avLst>
              <a:gd name="adj1" fmla="val 47852"/>
              <a:gd name="adj2" fmla="val 72014"/>
            </a:avLst>
          </a:prstGeom>
          <a:solidFill>
            <a:srgbClr val="FFFFFF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4114800" y="60960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LOGO</a:t>
            </a: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gray">
          <a:xfrm rot="1529854">
            <a:off x="3687763" y="5287963"/>
            <a:ext cx="263525" cy="876300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gray">
          <a:xfrm rot="1529854">
            <a:off x="4025900" y="4506913"/>
            <a:ext cx="441325" cy="16002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54" name="Freeform 82"/>
          <p:cNvSpPr>
            <a:spLocks/>
          </p:cNvSpPr>
          <p:nvPr/>
        </p:nvSpPr>
        <p:spPr bwMode="gray">
          <a:xfrm>
            <a:off x="-11113" y="4368800"/>
            <a:ext cx="9155113" cy="2484438"/>
          </a:xfrm>
          <a:custGeom>
            <a:avLst/>
            <a:gdLst/>
            <a:ahLst/>
            <a:cxnLst>
              <a:cxn ang="0">
                <a:pos x="2263" y="1065"/>
              </a:cxn>
              <a:cxn ang="0">
                <a:pos x="5118" y="0"/>
              </a:cxn>
              <a:cxn ang="0">
                <a:pos x="5760" y="269"/>
              </a:cxn>
              <a:cxn ang="0">
                <a:pos x="5767" y="1565"/>
              </a:cxn>
              <a:cxn ang="0">
                <a:pos x="0" y="1565"/>
              </a:cxn>
              <a:cxn ang="0">
                <a:pos x="7" y="1065"/>
              </a:cxn>
              <a:cxn ang="0">
                <a:pos x="2263" y="1065"/>
              </a:cxn>
            </a:cxnLst>
            <a:rect l="0" t="0" r="r" b="b"/>
            <a:pathLst>
              <a:path w="5767" h="1565">
                <a:moveTo>
                  <a:pt x="2263" y="1065"/>
                </a:moveTo>
                <a:lnTo>
                  <a:pt x="5118" y="0"/>
                </a:lnTo>
                <a:lnTo>
                  <a:pt x="5760" y="269"/>
                </a:lnTo>
                <a:lnTo>
                  <a:pt x="5767" y="1565"/>
                </a:lnTo>
                <a:lnTo>
                  <a:pt x="0" y="1565"/>
                </a:lnTo>
                <a:lnTo>
                  <a:pt x="7" y="1065"/>
                </a:lnTo>
                <a:lnTo>
                  <a:pt x="2263" y="10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123728" y="188640"/>
            <a:ext cx="5040560" cy="5544616"/>
            <a:chOff x="912" y="1536"/>
            <a:chExt cx="1728" cy="2112"/>
          </a:xfrm>
        </p:grpSpPr>
        <p:pic>
          <p:nvPicPr>
            <p:cNvPr id="3128" name="Picture 56" descr="light_shadow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</p:spPr>
        </p:pic>
        <p:pic>
          <p:nvPicPr>
            <p:cNvPr id="3108" name="Picture 36" descr="wiz_biz01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</p:spPr>
        </p:pic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7" grpId="0" animBg="1"/>
      <p:bldP spid="3150" grpId="0" animBg="1"/>
      <p:bldP spid="3115" grpId="0" animBg="1"/>
      <p:bldP spid="3117" grpId="0" animBg="1"/>
      <p:bldP spid="3116" grpId="0" animBg="1"/>
      <p:bldP spid="3119" grpId="0" animBg="1"/>
      <p:bldP spid="3120" grpId="0" animBg="1"/>
      <p:bldP spid="3121" grpId="0" animBg="1"/>
      <p:bldP spid="3103" grpId="0" animBg="1"/>
      <p:bldP spid="3160" grpId="0" animBg="1"/>
      <p:bldP spid="311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8425"/>
            <a:ext cx="2057400" cy="6226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6019800" cy="62261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s-ES" smtClean="0"/>
              <a:t>Haga clic en el icono para agregar un gráfico SmartArt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Freeform 26"/>
          <p:cNvSpPr>
            <a:spLocks/>
          </p:cNvSpPr>
          <p:nvPr/>
        </p:nvSpPr>
        <p:spPr bwMode="gray">
          <a:xfrm>
            <a:off x="8685213" y="763588"/>
            <a:ext cx="511175" cy="5697537"/>
          </a:xfrm>
          <a:custGeom>
            <a:avLst/>
            <a:gdLst/>
            <a:ahLst/>
            <a:cxnLst>
              <a:cxn ang="0">
                <a:pos x="1" y="231"/>
              </a:cxn>
              <a:cxn ang="0">
                <a:pos x="417" y="0"/>
              </a:cxn>
              <a:cxn ang="0">
                <a:pos x="397" y="3208"/>
              </a:cxn>
              <a:cxn ang="0">
                <a:pos x="0" y="3438"/>
              </a:cxn>
              <a:cxn ang="0">
                <a:pos x="1" y="231"/>
              </a:cxn>
            </a:cxnLst>
            <a:rect l="0" t="0" r="r" b="b"/>
            <a:pathLst>
              <a:path w="417" h="3438">
                <a:moveTo>
                  <a:pt x="1" y="231"/>
                </a:moveTo>
                <a:lnTo>
                  <a:pt x="417" y="0"/>
                </a:lnTo>
                <a:lnTo>
                  <a:pt x="397" y="3208"/>
                </a:lnTo>
                <a:lnTo>
                  <a:pt x="0" y="3438"/>
                </a:lnTo>
                <a:lnTo>
                  <a:pt x="1" y="231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1155700"/>
            <a:ext cx="8683625" cy="5308600"/>
          </a:xfrm>
          <a:prstGeom prst="rect">
            <a:avLst/>
          </a:prstGeom>
          <a:solidFill>
            <a:schemeClr val="folHlink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5134DA7D-9E67-41BB-8931-4224B5287D2C}" type="datetimeFigureOut">
              <a:rPr lang="es-MX" smtClean="0"/>
              <a:t>29/09/2016</a:t>
            </a:fld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10FEFF88-4F1B-40CD-84CE-5536C3EC8B5C}" type="slidenum">
              <a:rPr lang="es-MX" smtClean="0"/>
              <a:t>‹Nº›</a:t>
            </a:fld>
            <a:endParaRPr lang="es-MX"/>
          </a:p>
        </p:txBody>
      </p:sp>
      <p:pic>
        <p:nvPicPr>
          <p:cNvPr id="1040" name="Picture 16" descr="Picture11"/>
          <p:cNvPicPr>
            <a:picLocks noChangeAspect="1" noChangeArrowheads="1"/>
          </p:cNvPicPr>
          <p:nvPr/>
        </p:nvPicPr>
        <p:blipFill>
          <a:blip r:embed="rId17" cstate="print"/>
          <a:srcRect l="4640" b="6302"/>
          <a:stretch>
            <a:fillRect/>
          </a:stretch>
        </p:blipFill>
        <p:spPr bwMode="gray">
          <a:xfrm>
            <a:off x="609600" y="3294063"/>
            <a:ext cx="2022475" cy="3563937"/>
          </a:xfrm>
          <a:prstGeom prst="rect">
            <a:avLst/>
          </a:prstGeom>
          <a:noFill/>
        </p:spPr>
      </p:pic>
      <p:sp>
        <p:nvSpPr>
          <p:cNvPr id="1044" name="AutoShape 20"/>
          <p:cNvSpPr>
            <a:spLocks noChangeArrowheads="1"/>
          </p:cNvSpPr>
          <p:nvPr/>
        </p:nvSpPr>
        <p:spPr bwMode="gray">
          <a:xfrm rot="5400000">
            <a:off x="577850" y="-196850"/>
            <a:ext cx="520700" cy="1676400"/>
          </a:xfrm>
          <a:prstGeom prst="upArrow">
            <a:avLst>
              <a:gd name="adj1" fmla="val 47852"/>
              <a:gd name="adj2" fmla="val 6041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 rot="5400000">
            <a:off x="268287" y="-192087"/>
            <a:ext cx="682625" cy="1219200"/>
          </a:xfrm>
          <a:prstGeom prst="upArrow">
            <a:avLst>
              <a:gd name="adj1" fmla="val 44657"/>
              <a:gd name="adj2" fmla="val 52325"/>
            </a:avLst>
          </a:prstGeom>
          <a:solidFill>
            <a:srgbClr val="F683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gray">
          <a:xfrm rot="5400000">
            <a:off x="423069" y="270669"/>
            <a:ext cx="381000" cy="1211262"/>
          </a:xfrm>
          <a:prstGeom prst="upArrow">
            <a:avLst>
              <a:gd name="adj1" fmla="val 47852"/>
              <a:gd name="adj2" fmla="val 5965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gray">
          <a:xfrm rot="5400000">
            <a:off x="101600" y="550863"/>
            <a:ext cx="273050" cy="476250"/>
          </a:xfrm>
          <a:prstGeom prst="upArrow">
            <a:avLst>
              <a:gd name="adj1" fmla="val 38870"/>
              <a:gd name="adj2" fmla="val 62468"/>
            </a:avLst>
          </a:prstGeom>
          <a:solidFill>
            <a:srgbClr val="F6831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088"/>
            <a:ext cx="1371600" cy="1535112"/>
            <a:chOff x="912" y="1536"/>
            <a:chExt cx="1728" cy="2112"/>
          </a:xfrm>
        </p:grpSpPr>
        <p:pic>
          <p:nvPicPr>
            <p:cNvPr id="1042" name="Picture 18" descr="light_shadow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</p:spPr>
        </p:pic>
        <p:pic>
          <p:nvPicPr>
            <p:cNvPr id="1043" name="Picture 19" descr="wiz_biz01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52600" y="98425"/>
            <a:ext cx="6858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pic>
        <p:nvPicPr>
          <p:cNvPr id="1049" name="Picture 25" descr="Picture11"/>
          <p:cNvPicPr>
            <a:picLocks noChangeAspect="1" noChangeArrowheads="1"/>
          </p:cNvPicPr>
          <p:nvPr/>
        </p:nvPicPr>
        <p:blipFill>
          <a:blip r:embed="rId17" cstate="print"/>
          <a:srcRect l="25345" b="6302"/>
          <a:stretch>
            <a:fillRect/>
          </a:stretch>
        </p:blipFill>
        <p:spPr bwMode="gray">
          <a:xfrm>
            <a:off x="0" y="4114800"/>
            <a:ext cx="1219200" cy="2743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 animBg="1"/>
      <p:bldP spid="1047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Diagrama"/>
          <p:cNvGraphicFramePr/>
          <p:nvPr/>
        </p:nvGraphicFramePr>
        <p:xfrm>
          <a:off x="3128898" y="2661008"/>
          <a:ext cx="302433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4023202204"/>
              </p:ext>
            </p:extLst>
          </p:nvPr>
        </p:nvGraphicFramePr>
        <p:xfrm>
          <a:off x="-282516" y="517128"/>
          <a:ext cx="4499992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43509668"/>
              </p:ext>
            </p:extLst>
          </p:nvPr>
        </p:nvGraphicFramePr>
        <p:xfrm>
          <a:off x="5184576" y="589136"/>
          <a:ext cx="4499992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5184576" y="3717032"/>
          <a:ext cx="4499992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-288032" y="3645024"/>
          <a:ext cx="4499992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4" name="13 Flecha a la derecha con bandas"/>
          <p:cNvSpPr/>
          <p:nvPr/>
        </p:nvSpPr>
        <p:spPr>
          <a:xfrm rot="19670077">
            <a:off x="5509664" y="2520173"/>
            <a:ext cx="1080120" cy="57606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Flecha a la derecha con bandas"/>
          <p:cNvSpPr/>
          <p:nvPr/>
        </p:nvSpPr>
        <p:spPr>
          <a:xfrm rot="1924370">
            <a:off x="5581603" y="4410327"/>
            <a:ext cx="1080120" cy="57606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Flecha a la derecha con bandas"/>
          <p:cNvSpPr/>
          <p:nvPr/>
        </p:nvSpPr>
        <p:spPr>
          <a:xfrm rot="12787016">
            <a:off x="2682432" y="2532655"/>
            <a:ext cx="1080120" cy="57606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Flecha a la derecha con bandas"/>
          <p:cNvSpPr/>
          <p:nvPr/>
        </p:nvSpPr>
        <p:spPr>
          <a:xfrm rot="8732995">
            <a:off x="2696005" y="4476079"/>
            <a:ext cx="1080120" cy="57606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620906" y="3356992"/>
            <a:ext cx="2088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Estrategias Pedagógicas</a:t>
            </a:r>
            <a:endParaRPr lang="es-MX" sz="2800" dirty="0"/>
          </a:p>
        </p:txBody>
      </p:sp>
      <p:sp>
        <p:nvSpPr>
          <p:cNvPr id="23" name="22 Elipse"/>
          <p:cNvSpPr/>
          <p:nvPr/>
        </p:nvSpPr>
        <p:spPr bwMode="auto">
          <a:xfrm>
            <a:off x="3449852" y="2708920"/>
            <a:ext cx="2376264" cy="2160240"/>
          </a:xfrm>
          <a:prstGeom prst="ellipse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709321" y="0"/>
            <a:ext cx="23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 Pedagógicas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CC2B5"/>
      </a:accent1>
      <a:accent2>
        <a:srgbClr val="81A551"/>
      </a:accent2>
      <a:accent3>
        <a:srgbClr val="FFFFFF"/>
      </a:accent3>
      <a:accent4>
        <a:srgbClr val="000000"/>
      </a:accent4>
      <a:accent5>
        <a:srgbClr val="AFDDD7"/>
      </a:accent5>
      <a:accent6>
        <a:srgbClr val="749549"/>
      </a:accent6>
      <a:hlink>
        <a:srgbClr val="F1B50D"/>
      </a:hlink>
      <a:folHlink>
        <a:srgbClr val="15ACE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7"/>
        </a:accent5>
        <a:accent6>
          <a:srgbClr val="749549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3D6AE"/>
        </a:accent5>
        <a:accent6>
          <a:srgbClr val="BCB33D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884B3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115</TotalTime>
  <Words>15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busine1_p</vt:lpstr>
      <vt:lpstr>Default Design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AOvando J</dc:creator>
  <cp:lastModifiedBy>Israel Antonio Gomez</cp:lastModifiedBy>
  <cp:revision>5</cp:revision>
  <dcterms:created xsi:type="dcterms:W3CDTF">2016-09-21T19:41:20Z</dcterms:created>
  <dcterms:modified xsi:type="dcterms:W3CDTF">2016-09-30T01:11:09Z</dcterms:modified>
</cp:coreProperties>
</file>